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ter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ul Rahaman Shuraim" userId="51fdd43c4b29f6a3" providerId="LiveId" clId="{8940D17E-9355-496E-AB46-C5C45A9C65CA}"/>
    <pc:docChg chg="custSel modSld sldOrd modMainMaster">
      <pc:chgData name="Abdul Rahaman Shuraim" userId="51fdd43c4b29f6a3" providerId="LiveId" clId="{8940D17E-9355-496E-AB46-C5C45A9C65CA}" dt="2025-02-04T17:08:13.176" v="25" actId="478"/>
      <pc:docMkLst>
        <pc:docMk/>
      </pc:docMkLst>
      <pc:sldChg chg="delSp modSp mod ord">
        <pc:chgData name="Abdul Rahaman Shuraim" userId="51fdd43c4b29f6a3" providerId="LiveId" clId="{8940D17E-9355-496E-AB46-C5C45A9C65CA}" dt="2025-02-04T17:08:13.176" v="25" actId="478"/>
        <pc:sldMkLst>
          <pc:docMk/>
          <pc:sldMk cId="0" sldId="256"/>
        </pc:sldMkLst>
        <pc:spChg chg="del">
          <ac:chgData name="Abdul Rahaman Shuraim" userId="51fdd43c4b29f6a3" providerId="LiveId" clId="{8940D17E-9355-496E-AB46-C5C45A9C65CA}" dt="2025-02-04T17:08:13.176" v="25" actId="478"/>
          <ac:spMkLst>
            <pc:docMk/>
            <pc:sldMk cId="0" sldId="256"/>
            <ac:spMk id="5" creationId="{00000000-0000-0000-0000-000000000000}"/>
          </ac:spMkLst>
        </pc:spChg>
        <pc:spChg chg="mod">
          <ac:chgData name="Abdul Rahaman Shuraim" userId="51fdd43c4b29f6a3" providerId="LiveId" clId="{8940D17E-9355-496E-AB46-C5C45A9C65CA}" dt="2025-02-04T17:08:04.439" v="23" actId="20577"/>
          <ac:spMkLst>
            <pc:docMk/>
            <pc:sldMk cId="0" sldId="256"/>
            <ac:spMk id="7" creationId="{00000000-0000-0000-0000-000000000000}"/>
          </ac:spMkLst>
        </pc:spChg>
        <pc:picChg chg="del">
          <ac:chgData name="Abdul Rahaman Shuraim" userId="51fdd43c4b29f6a3" providerId="LiveId" clId="{8940D17E-9355-496E-AB46-C5C45A9C65CA}" dt="2025-02-04T17:08:09.023" v="24" actId="478"/>
          <ac:picMkLst>
            <pc:docMk/>
            <pc:sldMk cId="0" sldId="256"/>
            <ac:picMk id="6" creationId="{00000000-0000-0000-0000-000000000000}"/>
          </ac:picMkLst>
        </pc:picChg>
      </pc:sldChg>
      <pc:sldMasterChg chg="modSldLayout">
        <pc:chgData name="Abdul Rahaman Shuraim" userId="51fdd43c4b29f6a3" providerId="LiveId" clId="{8940D17E-9355-496E-AB46-C5C45A9C65CA}" dt="2025-02-04T17:07:32.006" v="11" actId="478"/>
        <pc:sldMasterMkLst>
          <pc:docMk/>
          <pc:sldMasterMk cId="0" sldId="2147483648"/>
        </pc:sldMasterMkLst>
        <pc:sldLayoutChg chg="delSp mod">
          <pc:chgData name="Abdul Rahaman Shuraim" userId="51fdd43c4b29f6a3" providerId="LiveId" clId="{8940D17E-9355-496E-AB46-C5C45A9C65CA}" dt="2025-02-04T17:06:56.420" v="4" actId="478"/>
          <pc:sldLayoutMkLst>
            <pc:docMk/>
            <pc:sldMasterMk cId="0" sldId="2147483648"/>
            <pc:sldLayoutMk cId="0" sldId="2147483650"/>
          </pc:sldLayoutMkLst>
          <pc:picChg chg="del">
            <ac:chgData name="Abdul Rahaman Shuraim" userId="51fdd43c4b29f6a3" providerId="LiveId" clId="{8940D17E-9355-496E-AB46-C5C45A9C65CA}" dt="2025-02-04T17:06:56.420" v="4" actId="478"/>
            <ac:picMkLst>
              <pc:docMk/>
              <pc:sldMasterMk cId="0" sldId="2147483648"/>
              <pc:sldLayoutMk cId="0" sldId="2147483650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8940D17E-9355-496E-AB46-C5C45A9C65CA}" dt="2025-02-04T17:07:04.566" v="5" actId="478"/>
          <pc:sldLayoutMkLst>
            <pc:docMk/>
            <pc:sldMasterMk cId="0" sldId="2147483648"/>
            <pc:sldLayoutMk cId="0" sldId="2147483651"/>
          </pc:sldLayoutMkLst>
          <pc:picChg chg="del">
            <ac:chgData name="Abdul Rahaman Shuraim" userId="51fdd43c4b29f6a3" providerId="LiveId" clId="{8940D17E-9355-496E-AB46-C5C45A9C65CA}" dt="2025-02-04T17:07:04.566" v="5" actId="478"/>
            <ac:picMkLst>
              <pc:docMk/>
              <pc:sldMasterMk cId="0" sldId="2147483648"/>
              <pc:sldLayoutMk cId="0" sldId="2147483651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8940D17E-9355-496E-AB46-C5C45A9C65CA}" dt="2025-02-04T17:07:09.237" v="6" actId="478"/>
          <pc:sldLayoutMkLst>
            <pc:docMk/>
            <pc:sldMasterMk cId="0" sldId="2147483648"/>
            <pc:sldLayoutMk cId="0" sldId="2147483652"/>
          </pc:sldLayoutMkLst>
          <pc:picChg chg="del">
            <ac:chgData name="Abdul Rahaman Shuraim" userId="51fdd43c4b29f6a3" providerId="LiveId" clId="{8940D17E-9355-496E-AB46-C5C45A9C65CA}" dt="2025-02-04T17:07:09.237" v="6" actId="478"/>
            <ac:picMkLst>
              <pc:docMk/>
              <pc:sldMasterMk cId="0" sldId="2147483648"/>
              <pc:sldLayoutMk cId="0" sldId="2147483652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8940D17E-9355-496E-AB46-C5C45A9C65CA}" dt="2025-02-04T17:07:13.716" v="7" actId="478"/>
          <pc:sldLayoutMkLst>
            <pc:docMk/>
            <pc:sldMasterMk cId="0" sldId="2147483648"/>
            <pc:sldLayoutMk cId="0" sldId="2147483653"/>
          </pc:sldLayoutMkLst>
          <pc:picChg chg="del">
            <ac:chgData name="Abdul Rahaman Shuraim" userId="51fdd43c4b29f6a3" providerId="LiveId" clId="{8940D17E-9355-496E-AB46-C5C45A9C65CA}" dt="2025-02-04T17:07:13.716" v="7" actId="478"/>
            <ac:picMkLst>
              <pc:docMk/>
              <pc:sldMasterMk cId="0" sldId="2147483648"/>
              <pc:sldLayoutMk cId="0" sldId="2147483653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8940D17E-9355-496E-AB46-C5C45A9C65CA}" dt="2025-02-04T17:07:18.102" v="8" actId="478"/>
          <pc:sldLayoutMkLst>
            <pc:docMk/>
            <pc:sldMasterMk cId="0" sldId="2147483648"/>
            <pc:sldLayoutMk cId="0" sldId="2147483654"/>
          </pc:sldLayoutMkLst>
          <pc:picChg chg="del">
            <ac:chgData name="Abdul Rahaman Shuraim" userId="51fdd43c4b29f6a3" providerId="LiveId" clId="{8940D17E-9355-496E-AB46-C5C45A9C65CA}" dt="2025-02-04T17:07:18.102" v="8" actId="478"/>
            <ac:picMkLst>
              <pc:docMk/>
              <pc:sldMasterMk cId="0" sldId="2147483648"/>
              <pc:sldLayoutMk cId="0" sldId="2147483654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8940D17E-9355-496E-AB46-C5C45A9C65CA}" dt="2025-02-04T17:07:22.312" v="9" actId="478"/>
          <pc:sldLayoutMkLst>
            <pc:docMk/>
            <pc:sldMasterMk cId="0" sldId="2147483648"/>
            <pc:sldLayoutMk cId="0" sldId="2147483655"/>
          </pc:sldLayoutMkLst>
          <pc:picChg chg="del">
            <ac:chgData name="Abdul Rahaman Shuraim" userId="51fdd43c4b29f6a3" providerId="LiveId" clId="{8940D17E-9355-496E-AB46-C5C45A9C65CA}" dt="2025-02-04T17:07:22.312" v="9" actId="478"/>
            <ac:picMkLst>
              <pc:docMk/>
              <pc:sldMasterMk cId="0" sldId="2147483648"/>
              <pc:sldLayoutMk cId="0" sldId="2147483655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8940D17E-9355-496E-AB46-C5C45A9C65CA}" dt="2025-02-04T17:07:27.526" v="10" actId="478"/>
          <pc:sldLayoutMkLst>
            <pc:docMk/>
            <pc:sldMasterMk cId="0" sldId="2147483648"/>
            <pc:sldLayoutMk cId="0" sldId="2147483656"/>
          </pc:sldLayoutMkLst>
          <pc:picChg chg="del">
            <ac:chgData name="Abdul Rahaman Shuraim" userId="51fdd43c4b29f6a3" providerId="LiveId" clId="{8940D17E-9355-496E-AB46-C5C45A9C65CA}" dt="2025-02-04T17:07:27.526" v="10" actId="478"/>
            <ac:picMkLst>
              <pc:docMk/>
              <pc:sldMasterMk cId="0" sldId="2147483648"/>
              <pc:sldLayoutMk cId="0" sldId="2147483656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8940D17E-9355-496E-AB46-C5C45A9C65CA}" dt="2025-02-04T17:07:32.006" v="11" actId="478"/>
          <pc:sldLayoutMkLst>
            <pc:docMk/>
            <pc:sldMasterMk cId="0" sldId="2147483648"/>
            <pc:sldLayoutMk cId="0" sldId="2147483657"/>
          </pc:sldLayoutMkLst>
          <pc:picChg chg="del">
            <ac:chgData name="Abdul Rahaman Shuraim" userId="51fdd43c4b29f6a3" providerId="LiveId" clId="{8940D17E-9355-496E-AB46-C5C45A9C65CA}" dt="2025-02-04T17:07:32.006" v="11" actId="478"/>
            <ac:picMkLst>
              <pc:docMk/>
              <pc:sldMasterMk cId="0" sldId="2147483648"/>
              <pc:sldLayoutMk cId="0" sldId="2147483657"/>
              <ac:picMk id="4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835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4860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Centrioles: The Powerhouses of Cell Division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97728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Centrioles are small, cylindrical organelles found in animal cells that play a crucial role in cell division. They are essential for the organization of microtubules, which form the mitotic spindle, the structure responsible for separating chromosomes during cell division.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756440" y="5684044"/>
            <a:ext cx="284797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74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are Centrioles?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Tiny Organelles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Centrioles are small, cylindrical organelles found in pairs, typically near the nucleus of animal cells.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Essential for Division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6048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play a crucial role in cell division by organizing microtubules, which form the mitotic spindle.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8941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Structure and Components of Centrioles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1327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2474" y="3209211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3132772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Nine Microtubule Triplets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17306" y="401300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Centrioles are composed of nine microtubule triplets arranged in a circular pattern.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327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9267" y="3209211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0908983" y="3132772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Connecting Proteins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908983" y="364093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microtubule triplets are connected by proteins, ensuring structural integrity and stability.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465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7828" y="6023015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017306" y="59465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Centriolar Satellites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17306" y="645473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Small, protein-rich structures associated with centrioles, involved in microtubule organization and regulation.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443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Centriole Duplication and Maturation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1118711" y="3033117"/>
            <a:ext cx="30480" cy="3991928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52817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288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1085" y="3364706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381488" y="325993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Centrioles replicate during the S phase of the cell cycle, ensuring that each daughter cell inherits a pair.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358622" y="493442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0" name="Shape 7"/>
          <p:cNvSpPr/>
          <p:nvPr/>
        </p:nvSpPr>
        <p:spPr>
          <a:xfrm>
            <a:off x="878800" y="46945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6201" y="4770953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2381488" y="4666178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new centrioles assemble near the pre-existing ones, forming a pair of centrioles perpendicular to each other.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358622" y="634067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4" name="Shape 11"/>
          <p:cNvSpPr/>
          <p:nvPr/>
        </p:nvSpPr>
        <p:spPr>
          <a:xfrm>
            <a:off x="878800" y="61007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36439" y="6177201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2381488" y="6072426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newly formed centrioles mature over time, developing their full structure and function.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94879"/>
            <a:ext cx="1151572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Role of Centrioles in Centrosome Formation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930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73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Centrosome Structure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6181249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Centrioles are essential for the formation of centrosomes, the microtubule organizing centers of animal cells.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487930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5673090"/>
            <a:ext cx="301704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Pericentriolar Material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7485221" y="6181249"/>
            <a:ext cx="63513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Centrioles are embedded in a protein-rich matrix called pericentriolar material, which is critical for microtubule nucleation and organization.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919" y="678775"/>
            <a:ext cx="7690961" cy="1362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kern="0" spc="-86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Centrioles and Microtubule Organization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919" y="2352437"/>
            <a:ext cx="1037987" cy="16608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2255" y="2559963"/>
            <a:ext cx="3859887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Microtubule Organizing Centers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562255" y="3025140"/>
            <a:ext cx="634162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Centrioles are the microtubule organizing centers (MTOCs) of animal cells.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919" y="4013240"/>
            <a:ext cx="1037987" cy="18767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62255" y="4220766"/>
            <a:ext cx="3186470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Mitotic Spindle Formation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562255" y="4685943"/>
            <a:ext cx="6341626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Centrioles are responsible for organizing microtubules, which form the mitotic spindle, the structure that separates chromosomes during cell division.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919" y="5890022"/>
            <a:ext cx="1037987" cy="16608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62255" y="6097548"/>
            <a:ext cx="3388043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Cilia and Flagella Formation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562255" y="6562725"/>
            <a:ext cx="634162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some cells, centrioles are involved in the formation of cilia and flagella, hair-like structures that aid in movement and sensing.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7735"/>
            <a:ext cx="1183898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Importance of Centrioles in Cell Division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25623"/>
            <a:ext cx="2152055" cy="16875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6452" y="2961680"/>
            <a:ext cx="11572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352437"/>
            <a:ext cx="448710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Accurate Chromosome Separation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5357217" y="2860596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Centrioles play a vital role in ensuring that chromosomes are accurately separated during cell division.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2631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9888"/>
            <a:ext cx="4304109" cy="16875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6807" y="4486870"/>
            <a:ext cx="155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96703"/>
            <a:ext cx="385786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Proper Cell Cycle Progression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6433304" y="4604861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Centrioles help regulate the progression of the cell cycle, ensuring that cells divide correctly.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70577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614154"/>
            <a:ext cx="6456164" cy="168759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6926" y="6231136"/>
            <a:ext cx="15478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409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Genetic Stability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7509272" y="6349127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ensuring accurate chromosome separation, centrioles contribute to the genetic stability of organisms.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112" y="555546"/>
            <a:ext cx="7729776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kern="0" spc="-8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Centriole Abnormalities and Disease Implications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07112" y="2285405"/>
            <a:ext cx="3713321" cy="666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b="1" kern="0" spc="-10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5200" dirty="0"/>
          </a:p>
        </p:txBody>
      </p:sp>
      <p:sp>
        <p:nvSpPr>
          <p:cNvPr id="5" name="Text 2"/>
          <p:cNvSpPr/>
          <p:nvPr/>
        </p:nvSpPr>
        <p:spPr>
          <a:xfrm>
            <a:off x="1237893" y="3204448"/>
            <a:ext cx="2651760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Centriole Number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07112" y="3657005"/>
            <a:ext cx="3713321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Abnormal numbers of centrioles can disrupt cell division and lead to genetic instability.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723448" y="2285405"/>
            <a:ext cx="3713440" cy="666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b="1" kern="0" spc="-10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5200" dirty="0"/>
          </a:p>
        </p:txBody>
      </p:sp>
      <p:sp>
        <p:nvSpPr>
          <p:cNvPr id="8" name="Text 5"/>
          <p:cNvSpPr/>
          <p:nvPr/>
        </p:nvSpPr>
        <p:spPr>
          <a:xfrm>
            <a:off x="5254228" y="3204448"/>
            <a:ext cx="2651760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Centriole Structure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723448" y="3657005"/>
            <a:ext cx="3713440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Defects in centriole structure can impair microtubule organization and affect cell division.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2715220" y="5333762"/>
            <a:ext cx="3713440" cy="666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b="1" kern="0" spc="-10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5200" dirty="0"/>
          </a:p>
        </p:txBody>
      </p:sp>
      <p:sp>
        <p:nvSpPr>
          <p:cNvPr id="11" name="Text 8"/>
          <p:cNvSpPr/>
          <p:nvPr/>
        </p:nvSpPr>
        <p:spPr>
          <a:xfrm>
            <a:off x="3246001" y="6252805"/>
            <a:ext cx="2651760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Disease Implications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2715220" y="6705362"/>
            <a:ext cx="3713440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Centriole abnormalities have been linked to various diseases, including cancer and developmental disorders.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464</Words>
  <Application>Microsoft Office PowerPoint</Application>
  <PresentationFormat>Custom</PresentationFormat>
  <Paragraphs>64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Petrona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Abdul Rahaman Shuraim</cp:lastModifiedBy>
  <cp:revision>1</cp:revision>
  <dcterms:created xsi:type="dcterms:W3CDTF">2025-02-04T17:04:30Z</dcterms:created>
  <dcterms:modified xsi:type="dcterms:W3CDTF">2025-02-04T17:08:14Z</dcterms:modified>
</cp:coreProperties>
</file>